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5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6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15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12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01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09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91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5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6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4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7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6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0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1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722D715-E812-4524-A35F-68FA439D129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C0CCE-EF4F-4C92-B58A-A03D7BAFA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42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fr.wikipedia.org/wiki/Fichier:L'evoluzione_dell'automobile_Rolls_Royc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Root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93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 err="1">
                <a:solidFill>
                  <a:srgbClr val="FFFF00"/>
                </a:solidFill>
              </a:rPr>
              <a:t>ject</a:t>
            </a:r>
            <a:endParaRPr lang="en-US" sz="265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7102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/>
              <a:t>throw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88752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>
                <a:solidFill>
                  <a:srgbClr val="FFFF00"/>
                </a:solidFill>
              </a:rPr>
              <a:t>port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13082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/>
              <a:t>carry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19412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mis, </a:t>
            </a:r>
            <a:r>
              <a:rPr lang="en-US" sz="18400" dirty="0" err="1">
                <a:solidFill>
                  <a:srgbClr val="FFFF00"/>
                </a:solidFill>
              </a:rPr>
              <a:t>mit</a:t>
            </a:r>
            <a:endParaRPr lang="en-US" sz="18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1891738" y="440984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04227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/>
              <a:t>send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4023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100" dirty="0">
                <a:solidFill>
                  <a:srgbClr val="FFFF00"/>
                </a:solidFill>
              </a:rPr>
              <a:t>graph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17987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writing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30939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 err="1">
                <a:solidFill>
                  <a:srgbClr val="FFFF00"/>
                </a:solidFill>
              </a:rPr>
              <a:t>Jur</a:t>
            </a:r>
            <a:r>
              <a:rPr lang="en-US" sz="15300" dirty="0">
                <a:solidFill>
                  <a:srgbClr val="FFFF00"/>
                </a:solidFill>
              </a:rPr>
              <a:t>, jus, </a:t>
            </a:r>
            <a:r>
              <a:rPr lang="en-US" sz="15300" dirty="0" err="1">
                <a:solidFill>
                  <a:srgbClr val="FFFF00"/>
                </a:solidFill>
              </a:rPr>
              <a:t>jud</a:t>
            </a:r>
            <a:endParaRPr lang="en-US" sz="153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26149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writing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217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>
                <a:solidFill>
                  <a:srgbClr val="FFFF00"/>
                </a:solidFill>
              </a:rPr>
              <a:t>ped</a:t>
            </a:r>
            <a:endParaRPr lang="en-US" sz="265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6326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cred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8283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believe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2544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mal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785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/>
              <a:t>Bad, worse, abnormal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690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>
                <a:solidFill>
                  <a:srgbClr val="FFFF00"/>
                </a:solidFill>
              </a:rPr>
              <a:t>ben, bene, bon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41427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Good, well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87068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>
                <a:solidFill>
                  <a:srgbClr val="FFFF00"/>
                </a:solidFill>
              </a:rPr>
              <a:t>Mob, mot, move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80477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move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49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grad, </a:t>
            </a:r>
            <a:r>
              <a:rPr lang="en-US" sz="18400" dirty="0" err="1">
                <a:solidFill>
                  <a:srgbClr val="FFFF00"/>
                </a:solidFill>
              </a:rPr>
              <a:t>gress</a:t>
            </a:r>
            <a:endParaRPr lang="en-US" sz="18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8448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step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7606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/>
              <a:t>foot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8284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pos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24446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78213"/>
            <a:ext cx="10907765" cy="5545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/>
              <a:t>To place or put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211492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Sed, </a:t>
            </a:r>
            <a:r>
              <a:rPr lang="en-US" sz="18400" dirty="0" err="1">
                <a:solidFill>
                  <a:srgbClr val="FFFF00"/>
                </a:solidFill>
              </a:rPr>
              <a:t>sid</a:t>
            </a:r>
            <a:r>
              <a:rPr lang="en-US" sz="18400" dirty="0">
                <a:solidFill>
                  <a:srgbClr val="FFFF00"/>
                </a:solidFill>
              </a:rPr>
              <a:t>, </a:t>
            </a:r>
            <a:r>
              <a:rPr lang="en-US" sz="18400" dirty="0" err="1">
                <a:solidFill>
                  <a:srgbClr val="FFFF00"/>
                </a:solidFill>
              </a:rPr>
              <a:t>sess</a:t>
            </a:r>
            <a:endParaRPr lang="en-US" sz="18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806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1121774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To sit; settle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32141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log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5656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1141229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700" dirty="0"/>
              <a:t>Word, idea, reason, speech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26117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1141229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>
                <a:solidFill>
                  <a:srgbClr val="FFFF00"/>
                </a:solidFill>
              </a:rPr>
              <a:t>ono, </a:t>
            </a:r>
            <a:r>
              <a:rPr lang="en-US" sz="12800" dirty="0" err="1">
                <a:solidFill>
                  <a:srgbClr val="FFFF00"/>
                </a:solidFill>
              </a:rPr>
              <a:t>nym</a:t>
            </a:r>
            <a:r>
              <a:rPr lang="en-US" sz="12800" dirty="0">
                <a:solidFill>
                  <a:srgbClr val="FFFF00"/>
                </a:solidFill>
              </a:rPr>
              <a:t>, </a:t>
            </a:r>
            <a:r>
              <a:rPr lang="en-US" sz="12800" dirty="0" err="1">
                <a:solidFill>
                  <a:srgbClr val="FFFF00"/>
                </a:solidFill>
              </a:rPr>
              <a:t>onym</a:t>
            </a:r>
            <a:endParaRPr lang="en-US" sz="1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8281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Word, name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69251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0927221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 err="1">
                <a:solidFill>
                  <a:srgbClr val="FFFF00"/>
                </a:solidFill>
              </a:rPr>
              <a:t>tain</a:t>
            </a:r>
            <a:r>
              <a:rPr lang="en-US" sz="15300" dirty="0">
                <a:solidFill>
                  <a:srgbClr val="FFFF00"/>
                </a:solidFill>
              </a:rPr>
              <a:t>, ten, tent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02789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hold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2421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>
                <a:solidFill>
                  <a:srgbClr val="FFFF00"/>
                </a:solidFill>
              </a:rPr>
              <a:t>man</a:t>
            </a:r>
          </a:p>
          <a:p>
            <a:pPr marL="0" indent="0" algn="ctr">
              <a:buNone/>
            </a:pPr>
            <a:r>
              <a:rPr lang="en-US" sz="15300" dirty="0" err="1">
                <a:solidFill>
                  <a:srgbClr val="FFFF00"/>
                </a:solidFill>
              </a:rPr>
              <a:t>manu</a:t>
            </a:r>
            <a:endParaRPr lang="en-US" sz="153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00384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 err="1">
                <a:solidFill>
                  <a:srgbClr val="FFFF00"/>
                </a:solidFill>
              </a:rPr>
              <a:t>fer</a:t>
            </a:r>
            <a:endParaRPr lang="en-US" sz="18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55856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1141229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700" dirty="0"/>
              <a:t>To carry, bear, bring together</a:t>
            </a:r>
            <a:endParaRPr lang="en-US" sz="184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95610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cap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80446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Take, seize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53989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0611411" cy="5401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 err="1">
                <a:solidFill>
                  <a:srgbClr val="FFFF00"/>
                </a:solidFill>
              </a:rPr>
              <a:t>pel</a:t>
            </a:r>
            <a:r>
              <a:rPr lang="en-US" sz="18400" dirty="0">
                <a:solidFill>
                  <a:srgbClr val="FFFF00"/>
                </a:solidFill>
              </a:rPr>
              <a:t>, </a:t>
            </a:r>
            <a:r>
              <a:rPr lang="en-US" sz="18400" dirty="0" err="1">
                <a:solidFill>
                  <a:srgbClr val="FFFF00"/>
                </a:solidFill>
              </a:rPr>
              <a:t>puls</a:t>
            </a:r>
            <a:endParaRPr lang="en-US" sz="18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0887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5" y="765544"/>
            <a:ext cx="10600779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/>
              <a:t>drive, driven, force</a:t>
            </a:r>
            <a:endParaRPr lang="en-US" sz="184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4194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pend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6492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1036714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/>
              <a:t>Hang, weigh, pay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8255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stat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92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1121774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700" dirty="0"/>
              <a:t>Stay, position, </a:t>
            </a:r>
          </a:p>
          <a:p>
            <a:pPr marL="0" indent="0" algn="ctr">
              <a:buNone/>
            </a:pPr>
            <a:r>
              <a:rPr lang="en-US" sz="10700" dirty="0"/>
              <a:t>to know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1629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/>
              <a:t>hand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034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 err="1">
                <a:solidFill>
                  <a:srgbClr val="FFFF00"/>
                </a:solidFill>
              </a:rPr>
              <a:t>cogn</a:t>
            </a:r>
            <a:r>
              <a:rPr lang="en-US" sz="18400" dirty="0">
                <a:solidFill>
                  <a:srgbClr val="FFFF00"/>
                </a:solidFill>
              </a:rPr>
              <a:t>, sci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3057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082406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/>
              <a:t>To know; knowledge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81266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Sens, sent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3452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Feel, be aware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7256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Duc, duct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77309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Duc, duct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434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/>
              <a:t>Lead, take, bring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2379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>
                <a:solidFill>
                  <a:srgbClr val="FFFF00"/>
                </a:solidFill>
              </a:rPr>
              <a:t>Flu, flux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817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to flow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33112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 err="1">
                <a:solidFill>
                  <a:srgbClr val="FFFF00"/>
                </a:solidFill>
              </a:rPr>
              <a:t>Aud</a:t>
            </a:r>
            <a:r>
              <a:rPr lang="en-US" sz="15300" dirty="0">
                <a:solidFill>
                  <a:srgbClr val="FFFF00"/>
                </a:solidFill>
              </a:rPr>
              <a:t>, son, </a:t>
            </a:r>
            <a:r>
              <a:rPr lang="en-US" sz="15300" dirty="0" err="1">
                <a:solidFill>
                  <a:srgbClr val="FFFF00"/>
                </a:solidFill>
              </a:rPr>
              <a:t>phon</a:t>
            </a:r>
            <a:endParaRPr lang="en-US" sz="153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4990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>
                <a:solidFill>
                  <a:srgbClr val="FFFF00"/>
                </a:solidFill>
              </a:rPr>
              <a:t>spec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21670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/>
              <a:t>Sound, to hear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8335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>
                <a:solidFill>
                  <a:srgbClr val="FFFF00"/>
                </a:solidFill>
              </a:rPr>
              <a:t>tact, tang, tag, </a:t>
            </a:r>
            <a:r>
              <a:rPr lang="en-US" sz="12800" dirty="0" err="1">
                <a:solidFill>
                  <a:srgbClr val="FFFF00"/>
                </a:solidFill>
              </a:rPr>
              <a:t>tig</a:t>
            </a:r>
            <a:endParaRPr lang="en-US" sz="1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9299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/>
              <a:t>touch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5473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1079244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 err="1">
                <a:solidFill>
                  <a:srgbClr val="FFFF00"/>
                </a:solidFill>
              </a:rPr>
              <a:t>Clud</a:t>
            </a:r>
            <a:r>
              <a:rPr lang="en-US" sz="15300" dirty="0">
                <a:solidFill>
                  <a:srgbClr val="FFFF00"/>
                </a:solidFill>
              </a:rPr>
              <a:t>, </a:t>
            </a:r>
            <a:r>
              <a:rPr lang="en-US" sz="15300" dirty="0" err="1">
                <a:solidFill>
                  <a:srgbClr val="FFFF00"/>
                </a:solidFill>
              </a:rPr>
              <a:t>clus</a:t>
            </a:r>
            <a:r>
              <a:rPr lang="en-US" sz="15300" dirty="0">
                <a:solidFill>
                  <a:srgbClr val="FFFF00"/>
                </a:solidFill>
              </a:rPr>
              <a:t>, </a:t>
            </a:r>
            <a:r>
              <a:rPr lang="en-US" sz="15300" dirty="0" err="1">
                <a:solidFill>
                  <a:srgbClr val="FFFF00"/>
                </a:solidFill>
              </a:rPr>
              <a:t>claus</a:t>
            </a:r>
            <a:endParaRPr lang="en-US" sz="153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1551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300" dirty="0"/>
              <a:t>To close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367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11206834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800" dirty="0" err="1">
                <a:solidFill>
                  <a:srgbClr val="FFFF00"/>
                </a:solidFill>
              </a:rPr>
              <a:t>Spond</a:t>
            </a:r>
            <a:r>
              <a:rPr lang="en-US" sz="12800" dirty="0">
                <a:solidFill>
                  <a:srgbClr val="FFFF00"/>
                </a:solidFill>
              </a:rPr>
              <a:t>, </a:t>
            </a:r>
            <a:r>
              <a:rPr lang="en-US" sz="12800" dirty="0" err="1">
                <a:solidFill>
                  <a:srgbClr val="FFFF00"/>
                </a:solidFill>
              </a:rPr>
              <a:t>spons</a:t>
            </a:r>
            <a:r>
              <a:rPr lang="en-US" sz="12800" dirty="0">
                <a:solidFill>
                  <a:srgbClr val="FFFF00"/>
                </a:solidFill>
              </a:rPr>
              <a:t>, </a:t>
            </a:r>
            <a:r>
              <a:rPr lang="en-US" sz="12800" dirty="0" err="1">
                <a:solidFill>
                  <a:srgbClr val="FFFF00"/>
                </a:solidFill>
              </a:rPr>
              <a:t>spous</a:t>
            </a:r>
            <a:endParaRPr lang="en-US" sz="1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54360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700" dirty="0"/>
              <a:t>Promise, answer for, pledge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8068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400" dirty="0"/>
              <a:t>See</a:t>
            </a:r>
          </a:p>
          <a:p>
            <a:pPr marL="0" indent="0" algn="ctr">
              <a:buNone/>
            </a:pPr>
            <a:r>
              <a:rPr lang="en-US" sz="18400" dirty="0"/>
              <a:t>look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19547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500" dirty="0" err="1">
                <a:solidFill>
                  <a:srgbClr val="FFFF00"/>
                </a:solidFill>
              </a:rPr>
              <a:t>dict</a:t>
            </a:r>
            <a:endParaRPr lang="en-US" sz="265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8114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426" y="765544"/>
            <a:ext cx="9403742" cy="49016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100" dirty="0"/>
              <a:t>speak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8E5DC3-AFB4-439D-B6B5-ED953E277033}"/>
              </a:ext>
            </a:extLst>
          </p:cNvPr>
          <p:cNvSpPr txBox="1"/>
          <p:nvPr/>
        </p:nvSpPr>
        <p:spPr>
          <a:xfrm>
            <a:off x="5666296" y="6323703"/>
            <a:ext cx="45367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fr.wikipedia.org/wiki/Fichier:L'evoluzione_dell'automobile_Rolls_Royce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8143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109</TotalTime>
  <Words>838</Words>
  <Application>Microsoft Office PowerPoint</Application>
  <PresentationFormat>Widescreen</PresentationFormat>
  <Paragraphs>199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Century Gothic</vt:lpstr>
      <vt:lpstr>Wingdings 3</vt:lpstr>
      <vt:lpstr>Ion</vt:lpstr>
      <vt:lpstr>Root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Port-</dc:title>
  <dc:creator>Leanne Falconer</dc:creator>
  <cp:lastModifiedBy>Cathy Laurence</cp:lastModifiedBy>
  <cp:revision>14</cp:revision>
  <dcterms:created xsi:type="dcterms:W3CDTF">2018-12-20T16:10:37Z</dcterms:created>
  <dcterms:modified xsi:type="dcterms:W3CDTF">2019-09-11T18:01:34Z</dcterms:modified>
</cp:coreProperties>
</file>